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</p:sldIdLst>
  <p:sldSz cx="11339513" cy="3779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DS 新宿" initials="A新" lastIdx="1" clrIdx="0">
    <p:extLst>
      <p:ext uri="{19B8F6BF-5375-455C-9EA6-DF929625EA0E}">
        <p15:presenceInfo xmlns:p15="http://schemas.microsoft.com/office/powerpoint/2012/main" userId="3faa33d67bfe1e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9" d="100"/>
          <a:sy n="89" d="100"/>
        </p:scale>
        <p:origin x="63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8724" y="442193"/>
            <a:ext cx="8033153" cy="1400729"/>
          </a:xfrm>
        </p:spPr>
        <p:txBody>
          <a:bodyPr bIns="0" anchor="b">
            <a:normAutofit/>
          </a:bodyPr>
          <a:lstStyle>
            <a:lvl1pPr algn="l">
              <a:defRPr sz="363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8724" y="1946250"/>
            <a:ext cx="8033152" cy="538823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992" b="0" cap="all" baseline="0">
                <a:solidFill>
                  <a:schemeClr val="tx1"/>
                </a:solidFill>
              </a:defRPr>
            </a:lvl1pPr>
            <a:lvl2pPr marL="252009" indent="0" algn="ctr">
              <a:buNone/>
              <a:defRPr sz="99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8716-AC13-4975-B777-B8F0FE1C74C5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47534" y="181501"/>
            <a:ext cx="4626130" cy="17041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37140" y="440360"/>
            <a:ext cx="754311" cy="277551"/>
          </a:xfrm>
        </p:spPr>
        <p:txBody>
          <a:bodyPr/>
          <a:lstStyle/>
          <a:p>
            <a:fld id="{22826170-E4A0-4ECF-A677-F4D3B301A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48724" y="1944782"/>
            <a:ext cx="803315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20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8716-AC13-4975-B777-B8F0FE1C74C5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6170-E4A0-4ECF-A677-F4D3B301A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352237" y="1018036"/>
            <a:ext cx="89357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89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79111" y="440360"/>
            <a:ext cx="1502766" cy="25683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3658" y="440360"/>
            <a:ext cx="7281424" cy="25683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8716-AC13-4975-B777-B8F0FE1C74C5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6170-E4A0-4ECF-A677-F4D3B301A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8779111" y="440360"/>
            <a:ext cx="0" cy="256833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39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8716-AC13-4975-B777-B8F0FE1C74C5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6170-E4A0-4ECF-A677-F4D3B301A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352237" y="1018036"/>
            <a:ext cx="89357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7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56" y="967904"/>
            <a:ext cx="8038809" cy="1040558"/>
          </a:xfrm>
        </p:spPr>
        <p:txBody>
          <a:bodyPr anchor="b">
            <a:normAutofit/>
          </a:bodyPr>
          <a:lstStyle>
            <a:lvl1pPr algn="l">
              <a:defRPr sz="19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2556" y="2097813"/>
            <a:ext cx="8026989" cy="558283"/>
          </a:xfrm>
        </p:spPr>
        <p:txBody>
          <a:bodyPr tIns="91440">
            <a:normAutofit/>
          </a:bodyPr>
          <a:lstStyle>
            <a:lvl1pPr marL="0" indent="0" algn="l">
              <a:buNone/>
              <a:defRPr sz="992">
                <a:solidFill>
                  <a:schemeClr val="tx1"/>
                </a:solidFill>
              </a:defRPr>
            </a:lvl1pPr>
            <a:lvl2pPr marL="25200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8716-AC13-4975-B777-B8F0FE1C74C5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6170-E4A0-4ECF-A677-F4D3B301A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52556" y="2097146"/>
            <a:ext cx="80269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52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886" y="443621"/>
            <a:ext cx="8933991" cy="58384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6131" y="1108311"/>
            <a:ext cx="4320354" cy="19007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5309" y="1111874"/>
            <a:ext cx="4320354" cy="18968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8716-AC13-4975-B777-B8F0FE1C74C5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6170-E4A0-4ECF-A677-F4D3B301A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352237" y="1018036"/>
            <a:ext cx="89357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80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01" y="443221"/>
            <a:ext cx="8935876" cy="5821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6001" y="1113090"/>
            <a:ext cx="4320354" cy="4419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213" b="0" cap="all" baseline="0">
                <a:solidFill>
                  <a:schemeClr val="accent1"/>
                </a:solidFill>
              </a:defRPr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6001" y="1556617"/>
            <a:ext cx="4320354" cy="14575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3998" y="1114993"/>
            <a:ext cx="4320354" cy="44215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213" b="0" cap="all" baseline="0">
                <a:solidFill>
                  <a:schemeClr val="accent1"/>
                </a:solidFill>
              </a:defRPr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3998" y="1555086"/>
            <a:ext cx="4320354" cy="14536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8716-AC13-4975-B777-B8F0FE1C74C5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6170-E4A0-4ECF-A677-F4D3B301A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52237" y="1018036"/>
            <a:ext cx="89357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67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8716-AC13-4975-B777-B8F0FE1C74C5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6170-E4A0-4ECF-A677-F4D3B301A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352237" y="1018036"/>
            <a:ext cx="89357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21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8716-AC13-4975-B777-B8F0FE1C74C5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6170-E4A0-4ECF-A677-F4D3B301A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78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657" y="440360"/>
            <a:ext cx="3044238" cy="1238515"/>
          </a:xfrm>
        </p:spPr>
        <p:txBody>
          <a:bodyPr anchor="b">
            <a:normAutofit/>
          </a:bodyPr>
          <a:lstStyle>
            <a:lvl1pPr algn="l">
              <a:defRPr sz="132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048" y="440360"/>
            <a:ext cx="5592067" cy="2567747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657" y="1766731"/>
            <a:ext cx="3046018" cy="1239102"/>
          </a:xfrm>
        </p:spPr>
        <p:txBody>
          <a:bodyPr/>
          <a:lstStyle>
            <a:lvl1pPr marL="0" indent="0" algn="l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8716-AC13-4975-B777-B8F0FE1C74C5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6170-E4A0-4ECF-A677-F4D3B301A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347014" y="1766730"/>
            <a:ext cx="304088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88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954555" y="265752"/>
            <a:ext cx="3789634" cy="283796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735" y="622540"/>
            <a:ext cx="5145497" cy="1008940"/>
          </a:xfrm>
        </p:spPr>
        <p:txBody>
          <a:bodyPr anchor="b">
            <a:normAutofit/>
          </a:bodyPr>
          <a:lstStyle>
            <a:lvl1pPr>
              <a:defRPr sz="176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56317" y="618698"/>
            <a:ext cx="2596007" cy="213095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8919" y="1733937"/>
            <a:ext cx="5138128" cy="1104377"/>
          </a:xfrm>
        </p:spPr>
        <p:txBody>
          <a:bodyPr>
            <a:normAutofit/>
          </a:bodyPr>
          <a:lstStyle>
            <a:lvl1pPr marL="0" indent="0" algn="l">
              <a:buNone/>
              <a:defRPr sz="99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46179" y="3014752"/>
            <a:ext cx="5140868" cy="176438"/>
          </a:xfrm>
        </p:spPr>
        <p:txBody>
          <a:bodyPr/>
          <a:lstStyle>
            <a:lvl1pPr algn="l">
              <a:defRPr/>
            </a:lvl1pPr>
          </a:lstStyle>
          <a:p>
            <a:fld id="{8E618716-AC13-4975-B777-B8F0FE1C74C5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46178" y="175621"/>
            <a:ext cx="5153567" cy="176884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6170-E4A0-4ECF-A677-F4D3B301A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46179" y="1732621"/>
            <a:ext cx="51408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13050"/>
            <a:ext cx="11339513" cy="22630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3376656"/>
            <a:ext cx="11339513" cy="4094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0083" y="443417"/>
            <a:ext cx="8931796" cy="57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083" y="1110986"/>
            <a:ext cx="8931796" cy="190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5939" y="182086"/>
            <a:ext cx="3255939" cy="170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8716-AC13-4975-B777-B8F0FE1C74C5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0082" y="181501"/>
            <a:ext cx="5523582" cy="170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6494" y="440360"/>
            <a:ext cx="754311" cy="2775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543">
                <a:solidFill>
                  <a:schemeClr val="accent1"/>
                </a:solidFill>
              </a:defRPr>
            </a:lvl1pPr>
          </a:lstStyle>
          <a:p>
            <a:fld id="{22826170-E4A0-4ECF-A677-F4D3B301A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377721"/>
            <a:ext cx="11339513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09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kumimoji="1" sz="1764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102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120000"/>
        </a:lnSpc>
        <a:spcBef>
          <a:spcPts val="27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92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120000"/>
        </a:lnSpc>
        <a:spcBef>
          <a:spcPts val="27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882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120000"/>
        </a:lnSpc>
        <a:spcBef>
          <a:spcPts val="27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772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120000"/>
        </a:lnSpc>
        <a:spcBef>
          <a:spcPts val="27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661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120000"/>
        </a:lnSpc>
        <a:spcBef>
          <a:spcPts val="27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661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120000"/>
        </a:lnSpc>
        <a:spcBef>
          <a:spcPts val="27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661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120000"/>
        </a:lnSpc>
        <a:spcBef>
          <a:spcPts val="27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661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120000"/>
        </a:lnSpc>
        <a:spcBef>
          <a:spcPts val="27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661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345432-60C1-101D-4094-96E8DE46C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661" y="317351"/>
            <a:ext cx="8875059" cy="1360842"/>
          </a:xfrm>
        </p:spPr>
        <p:txBody>
          <a:bodyPr>
            <a:normAutofit fontScale="90000"/>
          </a:bodyPr>
          <a:lstStyle/>
          <a:p>
            <a:r>
              <a:rPr lang="ja-JP" altLang="en-US" sz="1600" dirty="0"/>
              <a:t>　　　　　</a:t>
            </a:r>
            <a:r>
              <a:rPr lang="ja-JP" altLang="en-US" sz="1600" b="1" dirty="0"/>
              <a:t>うちの子のこんなところが困ったなぁ、、なんかおかしいかも？と感じたら読む本</a:t>
            </a:r>
            <a:br>
              <a:rPr lang="en-US" altLang="ja-JP" b="1" dirty="0"/>
            </a:br>
            <a:r>
              <a:rPr lang="ja-JP" altLang="en-US" b="1" dirty="0">
                <a:solidFill>
                  <a:schemeClr val="accent1"/>
                </a:solidFill>
              </a:rPr>
              <a:t>　　　　　</a:t>
            </a:r>
            <a:r>
              <a:rPr lang="ja-JP" altLang="en-US" sz="2200" b="1" dirty="0">
                <a:solidFill>
                  <a:schemeClr val="accent2"/>
                </a:solidFill>
              </a:rPr>
              <a:t>出版記念オンライントークイベント</a:t>
            </a:r>
            <a:br>
              <a:rPr lang="en-US" altLang="ja-JP" dirty="0"/>
            </a:br>
            <a:r>
              <a:rPr lang="ja-JP" altLang="en-US" dirty="0"/>
              <a:t>　　</a:t>
            </a:r>
            <a:r>
              <a:rPr lang="ja-JP" altLang="en-US" sz="3100" b="1" dirty="0">
                <a:solidFill>
                  <a:schemeClr val="accent1"/>
                </a:solidFill>
              </a:rPr>
              <a:t>専門家が子どもとの関わり方を教えます！</a:t>
            </a:r>
            <a:br>
              <a:rPr lang="en-US" altLang="ja-JP" sz="3100" b="1" dirty="0">
                <a:solidFill>
                  <a:schemeClr val="accent1"/>
                </a:solidFill>
              </a:rPr>
            </a:br>
            <a:r>
              <a:rPr lang="ja-JP" altLang="en-US" sz="2000" b="1" dirty="0"/>
              <a:t>　</a:t>
            </a:r>
            <a:r>
              <a:rPr lang="ja-JP" altLang="en-US" sz="1800" b="1" dirty="0"/>
              <a:t>登壇者　熊仁美（心理学博士・公認心理士）竹内弓乃（臨床心理士・公認心理士）</a:t>
            </a:r>
            <a:endParaRPr kumimoji="1" lang="ja-JP" altLang="en-US" sz="1800" b="1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455A00-0606-D1C6-13F4-96CF27333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3200" dirty="0"/>
              <a:t>　　</a:t>
            </a:r>
            <a:r>
              <a:rPr kumimoji="1" lang="en-US" altLang="ja-JP" sz="3200" dirty="0"/>
              <a:t>2022</a:t>
            </a:r>
            <a:r>
              <a:rPr kumimoji="1" lang="ja-JP" altLang="en-US" sz="3200" dirty="0"/>
              <a:t>年</a:t>
            </a:r>
            <a:r>
              <a:rPr kumimoji="1" lang="en-US" altLang="ja-JP" sz="3200" dirty="0"/>
              <a:t>10</a:t>
            </a:r>
            <a:r>
              <a:rPr kumimoji="1" lang="ja-JP" altLang="en-US" sz="3200" dirty="0"/>
              <a:t>月</a:t>
            </a:r>
            <a:r>
              <a:rPr kumimoji="1" lang="en-US" altLang="ja-JP" sz="3200" dirty="0"/>
              <a:t>31</a:t>
            </a:r>
            <a:r>
              <a:rPr kumimoji="1" lang="ja-JP" altLang="en-US" sz="3200" dirty="0"/>
              <a:t>日</a:t>
            </a:r>
            <a:r>
              <a:rPr kumimoji="1" lang="en-US" altLang="ja-JP" sz="3200" dirty="0"/>
              <a:t>(</a:t>
            </a:r>
            <a:r>
              <a:rPr kumimoji="1" lang="ja-JP" altLang="en-US" sz="3200" dirty="0"/>
              <a:t>月</a:t>
            </a:r>
            <a:r>
              <a:rPr kumimoji="1" lang="en-US" altLang="ja-JP" sz="3200" dirty="0"/>
              <a:t>)</a:t>
            </a:r>
            <a:r>
              <a:rPr lang="en-US" altLang="ja-JP" sz="3200" dirty="0"/>
              <a:t>12</a:t>
            </a:r>
            <a:r>
              <a:rPr lang="ja-JP" altLang="en-US" sz="3200" dirty="0"/>
              <a:t>時～</a:t>
            </a:r>
            <a:r>
              <a:rPr lang="en-US" altLang="ja-JP" sz="3200" dirty="0"/>
              <a:t>13</a:t>
            </a:r>
            <a:r>
              <a:rPr lang="ja-JP" altLang="en-US" sz="3200" dirty="0"/>
              <a:t>時</a:t>
            </a:r>
            <a:endParaRPr kumimoji="1" lang="ja-JP" altLang="en-US" sz="32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28CCE21-AAC9-B9C2-B304-967EC057C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36370">
            <a:off x="9035902" y="739975"/>
            <a:ext cx="1923118" cy="272334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D17D9BF-3026-2B3C-C96F-E104839296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93840" l="10000" r="90000">
                        <a14:foregroundMark x1="60033" y1="25828" x2="60033" y2="25828"/>
                        <a14:foregroundMark x1="57517" y1="31218" x2="60550" y2="67615"/>
                        <a14:foregroundMark x1="60550" y1="67615" x2="58950" y2="78815"/>
                        <a14:foregroundMark x1="61967" y1="31218" x2="63533" y2="31381"/>
                        <a14:foregroundMark x1="62333" y1="74942" x2="60883" y2="93840"/>
                        <a14:foregroundMark x1="38717" y1="31731" x2="36067" y2="34251"/>
                        <a14:backgroundMark x1="27267" y1="21605" x2="26983" y2="58936"/>
                        <a14:backgroundMark x1="26983" y1="58936" x2="25217" y2="73425"/>
                        <a14:backgroundMark x1="28833" y1="20929" x2="30733" y2="28208"/>
                        <a14:backgroundMark x1="30733" y1="28208" x2="30767" y2="31055"/>
                        <a14:backgroundMark x1="52217" y1="33084" x2="53417" y2="32734"/>
                        <a14:backgroundMark x1="55583" y1="31895" x2="52450" y2="33411"/>
                        <a14:backgroundMark x1="56783" y1="32058" x2="52450" y2="33084"/>
                        <a14:backgroundMark x1="69317" y1="50117" x2="68233" y2="66566"/>
                        <a14:backgroundMark x1="68233" y1="66566" x2="71950" y2="71699"/>
                        <a14:backgroundMark x1="71950" y1="71699" x2="72333" y2="63462"/>
                        <a14:backgroundMark x1="30883" y1="38661" x2="30517" y2="69529"/>
                        <a14:backgroundMark x1="38833" y1="27182" x2="31850" y2="34601"/>
                      </a14:backgroundRemoval>
                    </a14:imgEffect>
                  </a14:imgLayer>
                </a14:imgProps>
              </a:ext>
            </a:extLst>
          </a:blip>
          <a:srcRect l="34496" t="13671" r="32608" b="58312"/>
          <a:stretch/>
        </p:blipFill>
        <p:spPr>
          <a:xfrm>
            <a:off x="77766" y="1823421"/>
            <a:ext cx="3217479" cy="1956417"/>
          </a:xfrm>
          <a:prstGeom prst="rect">
            <a:avLst/>
          </a:prstGeom>
        </p:spPr>
      </p:pic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C2B2627D-CEE4-7438-8DA9-D18445191A38}"/>
              </a:ext>
            </a:extLst>
          </p:cNvPr>
          <p:cNvSpPr/>
          <p:nvPr/>
        </p:nvSpPr>
        <p:spPr>
          <a:xfrm>
            <a:off x="283341" y="484094"/>
            <a:ext cx="1446904" cy="1027355"/>
          </a:xfrm>
          <a:prstGeom prst="wedgeEllipse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質問にも、分かりやすくお答えします！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FBDA7857-259C-71F3-CF8D-ACFE256A56D5}"/>
              </a:ext>
            </a:extLst>
          </p:cNvPr>
          <p:cNvSpPr/>
          <p:nvPr/>
        </p:nvSpPr>
        <p:spPr>
          <a:xfrm>
            <a:off x="3646842" y="2823883"/>
            <a:ext cx="1393116" cy="770024"/>
          </a:xfrm>
          <a:prstGeom prst="ellipse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オンライン</a:t>
            </a:r>
            <a:endParaRPr kumimoji="1" lang="en-US" altLang="ja-JP" sz="1200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ED7C36B5-ACD4-781B-53F3-4CCF01118179}"/>
              </a:ext>
            </a:extLst>
          </p:cNvPr>
          <p:cNvSpPr/>
          <p:nvPr/>
        </p:nvSpPr>
        <p:spPr>
          <a:xfrm>
            <a:off x="5319163" y="2823883"/>
            <a:ext cx="1393116" cy="770025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無料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E2C1A4F9-133B-7217-1523-079A882DC325}"/>
              </a:ext>
            </a:extLst>
          </p:cNvPr>
          <p:cNvSpPr/>
          <p:nvPr/>
        </p:nvSpPr>
        <p:spPr>
          <a:xfrm>
            <a:off x="7063876" y="2792461"/>
            <a:ext cx="1393116" cy="770025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500" dirty="0"/>
              <a:t>事前申込</a:t>
            </a:r>
          </a:p>
        </p:txBody>
      </p:sp>
    </p:spTree>
    <p:extLst>
      <p:ext uri="{BB962C8B-B14F-4D97-AF65-F5344CB8AC3E}">
        <p14:creationId xmlns:p14="http://schemas.microsoft.com/office/powerpoint/2010/main" val="611541294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黄色がかったオレンジ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50</TotalTime>
  <Words>84</Words>
  <Application>Microsoft Office PowerPoint</Application>
  <PresentationFormat>ユーザー設定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ギャラリー</vt:lpstr>
      <vt:lpstr>　　　　　うちの子のこんなところが困ったなぁ、、なんかおかしいかも？と感じたら読む本 　　　　　出版記念オンライントークイベント 　　専門家が子どもとの関わり方を教えます！ 　登壇者　熊仁美（心理学博士・公認心理士）竹内弓乃（臨床心理士・公認心理士）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うちの子のこんなところが困ったなぁ、、なんかおかしいかも？と感じたら読む本 書籍出版記念トークイベント</dc:title>
  <dc:creator>ADDS 新宿</dc:creator>
  <cp:lastModifiedBy>ADDS 新宿</cp:lastModifiedBy>
  <cp:revision>7</cp:revision>
  <dcterms:created xsi:type="dcterms:W3CDTF">2022-10-03T03:08:55Z</dcterms:created>
  <dcterms:modified xsi:type="dcterms:W3CDTF">2022-10-03T03:59:00Z</dcterms:modified>
</cp:coreProperties>
</file>